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62D38C-04A5-4BF3-B274-677A769F0BD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F46CAA-6D0A-4247-A5B8-DF94EA145A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Senior exit interview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Harry See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70960"/>
          </a:xfrm>
        </p:spPr>
        <p:txBody>
          <a:bodyPr/>
          <a:lstStyle/>
          <a:p>
            <a:pPr marL="13716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7" name="Picture 3" descr="C:\Users\User\Downloads\IMG_8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years old</a:t>
            </a:r>
          </a:p>
          <a:p>
            <a:r>
              <a:rPr lang="en-US" dirty="0" smtClean="0"/>
              <a:t>Born in August 31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3 sisters and 1 brother</a:t>
            </a:r>
          </a:p>
          <a:p>
            <a:r>
              <a:rPr lang="en-US" dirty="0" smtClean="0"/>
              <a:t>I drive a Honda</a:t>
            </a:r>
          </a:p>
          <a:p>
            <a:r>
              <a:rPr lang="en-US" dirty="0" smtClean="0"/>
              <a:t>Listen to music a lot </a:t>
            </a:r>
          </a:p>
          <a:p>
            <a:r>
              <a:rPr lang="en-US" dirty="0" smtClean="0"/>
              <a:t>I love fishing and hunting </a:t>
            </a:r>
            <a:endParaRPr lang="en-US" dirty="0"/>
          </a:p>
        </p:txBody>
      </p:sp>
      <p:pic>
        <p:nvPicPr>
          <p:cNvPr id="2050" name="Picture 2" descr="C:\Users\User\Downloads\IMG_511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94708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080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ownloads\IMG_8098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4933"/>
            <a:ext cx="192784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Joined guitar club</a:t>
            </a:r>
          </a:p>
          <a:p>
            <a:r>
              <a:rPr lang="en-US" dirty="0" smtClean="0"/>
              <a:t>Very challenging </a:t>
            </a:r>
          </a:p>
          <a:p>
            <a:r>
              <a:rPr lang="en-US" dirty="0" smtClean="0"/>
              <a:t>Had memorable experiences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638800" cy="300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0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Tire shop </a:t>
            </a:r>
          </a:p>
          <a:p>
            <a:r>
              <a:rPr lang="en-US" dirty="0" smtClean="0"/>
              <a:t>Really wanted to work there</a:t>
            </a:r>
          </a:p>
          <a:p>
            <a:r>
              <a:rPr lang="en-US" dirty="0" smtClean="0"/>
              <a:t>Suited me good because I'm really interested in cars 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2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Guitar </a:t>
            </a:r>
          </a:p>
          <a:p>
            <a:r>
              <a:rPr lang="en-US" dirty="0" smtClean="0"/>
              <a:t>Wanted to be a professional guitar player</a:t>
            </a:r>
          </a:p>
          <a:p>
            <a:r>
              <a:rPr lang="en-US" dirty="0" smtClean="0"/>
              <a:t>Taught me to calm down and relax</a:t>
            </a:r>
          </a:p>
          <a:p>
            <a:r>
              <a:rPr lang="en-US" dirty="0" smtClean="0"/>
              <a:t>Taught me to be patient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6069204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1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High school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Work 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Buy my dream car </a:t>
            </a:r>
          </a:p>
          <a:p>
            <a:r>
              <a:rPr lang="en-US" dirty="0" smtClean="0"/>
              <a:t>Travel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64109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Pictures\sb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10000" cy="2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9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 staff and friends</a:t>
            </a:r>
          </a:p>
          <a:p>
            <a:r>
              <a:rPr lang="en-US" dirty="0" smtClean="0"/>
              <a:t>Independent</a:t>
            </a:r>
          </a:p>
          <a:p>
            <a:r>
              <a:rPr lang="en-US" dirty="0"/>
              <a:t> </a:t>
            </a:r>
            <a:r>
              <a:rPr lang="en-US" dirty="0" smtClean="0"/>
              <a:t>Grew as a person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23" y="3276600"/>
            <a:ext cx="4101124" cy="28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0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200400"/>
          </a:xfrm>
        </p:spPr>
        <p:txBody>
          <a:bodyPr/>
          <a:lstStyle/>
          <a:p>
            <a:r>
              <a:rPr lang="en-US" dirty="0" smtClean="0"/>
              <a:t>Thank you,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33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</TotalTime>
  <Words>111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Senior exit interview  Harry See</vt:lpstr>
      <vt:lpstr>About me </vt:lpstr>
      <vt:lpstr>High School experience </vt:lpstr>
      <vt:lpstr>Job Shadow</vt:lpstr>
      <vt:lpstr>Pathway</vt:lpstr>
      <vt:lpstr>Post High school plans </vt:lpstr>
      <vt:lpstr>Leaving LHS</vt:lpstr>
      <vt:lpstr>Thank you, Any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2017-03-20T16:35:11Z</dcterms:created>
  <dcterms:modified xsi:type="dcterms:W3CDTF">2017-04-28T00:46:39Z</dcterms:modified>
</cp:coreProperties>
</file>